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ЕПГУ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Новая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процедура  предоставления социальных налоговых вычетов с 2024 года.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следующим темам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информирование налогоплательщиков о состоянии расчетов с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бюджетом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Обязанности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физических лиц  по декларированию доходов, полученных в 2023 году. Ответственность за непредставление  декларации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3-НДФЛ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en-US" sz="23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  </a:t>
            </a:r>
            <a:r>
              <a:rPr lang="en-US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36" y="634966"/>
            <a:ext cx="648072" cy="62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2227</TotalTime>
  <Words>58</Words>
  <Application>Microsoft Office PowerPoint</Application>
  <PresentationFormat>Лист A4 (210x297 мм)</PresentationFormat>
  <Paragraphs>32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280</cp:revision>
  <cp:lastPrinted>2023-03-24T03:51:23Z</cp:lastPrinted>
  <dcterms:created xsi:type="dcterms:W3CDTF">2020-04-10T13:09:37Z</dcterms:created>
  <dcterms:modified xsi:type="dcterms:W3CDTF">2024-04-15T08:40:31Z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